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90"/>
    <p:restoredTop sz="89732"/>
  </p:normalViewPr>
  <p:slideViewPr>
    <p:cSldViewPr snapToGrid="0" snapToObjects="1">
      <p:cViewPr>
        <p:scale>
          <a:sx n="84" d="100"/>
          <a:sy n="84" d="100"/>
        </p:scale>
        <p:origin x="14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DF830-9445-CE47-9B86-0A6C9D60C900}" type="datetimeFigureOut">
              <a:rPr lang="en-US" smtClean="0"/>
              <a:t>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B3C83-4778-D145-B582-D2742D1A7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47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6B3C83-4778-D145-B582-D2742D1A7D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1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5A2A-DDEC-A64A-87E7-E1F5FAAC4D1D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B754-D757-F74E-A310-7C7885CAC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0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5A2A-DDEC-A64A-87E7-E1F5FAAC4D1D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B754-D757-F74E-A310-7C7885CAC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5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5A2A-DDEC-A64A-87E7-E1F5FAAC4D1D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B754-D757-F74E-A310-7C7885CAC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63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5A2A-DDEC-A64A-87E7-E1F5FAAC4D1D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B754-D757-F74E-A310-7C7885CAC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07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5A2A-DDEC-A64A-87E7-E1F5FAAC4D1D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B754-D757-F74E-A310-7C7885CAC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06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5A2A-DDEC-A64A-87E7-E1F5FAAC4D1D}" type="datetimeFigureOut">
              <a:rPr lang="en-US" smtClean="0"/>
              <a:t>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B754-D757-F74E-A310-7C7885CAC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80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5A2A-DDEC-A64A-87E7-E1F5FAAC4D1D}" type="datetimeFigureOut">
              <a:rPr lang="en-US" smtClean="0"/>
              <a:t>1/29/18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B754-D757-F74E-A310-7C7885CAC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75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5A2A-DDEC-A64A-87E7-E1F5FAAC4D1D}" type="datetimeFigureOut">
              <a:rPr lang="en-US" smtClean="0"/>
              <a:t>1/29/18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B754-D757-F74E-A310-7C7885CAC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80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5A2A-DDEC-A64A-87E7-E1F5FAAC4D1D}" type="datetimeFigureOut">
              <a:rPr lang="en-US" smtClean="0"/>
              <a:t>1/29/18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B754-D757-F74E-A310-7C7885CAC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2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5A2A-DDEC-A64A-87E7-E1F5FAAC4D1D}" type="datetimeFigureOut">
              <a:rPr lang="en-US" smtClean="0"/>
              <a:t>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B754-D757-F74E-A310-7C7885CAC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51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75A2A-DDEC-A64A-87E7-E1F5FAAC4D1D}" type="datetimeFigureOut">
              <a:rPr lang="en-US" smtClean="0"/>
              <a:t>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B754-D757-F74E-A310-7C7885CAC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72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75A2A-DDEC-A64A-87E7-E1F5FAAC4D1D}" type="datetimeFigureOut">
              <a:rPr lang="en-US" smtClean="0"/>
              <a:t>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2B754-D757-F74E-A310-7C7885CAC2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81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9" Type="http://schemas.openxmlformats.org/officeDocument/2006/relationships/image" Target="../media/image4.png"/><Relationship Id="rId10" Type="http://schemas.openxmlformats.org/officeDocument/2006/relationships/image" Target="../media/image12.tiff"/><Relationship Id="rId11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9371"/>
            <a:ext cx="6210300" cy="541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428" y="1467799"/>
            <a:ext cx="5624569" cy="49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2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167" y="3104148"/>
            <a:ext cx="8128000" cy="124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467" y="1320904"/>
            <a:ext cx="81534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09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" y="0"/>
            <a:ext cx="900000" cy="9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96" y="0"/>
            <a:ext cx="900000" cy="9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305" y="0"/>
            <a:ext cx="900000" cy="9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606" y="0"/>
            <a:ext cx="900000" cy="9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6907" y="0"/>
            <a:ext cx="900000" cy="9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7208" y="0"/>
            <a:ext cx="900000" cy="9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7509" y="0"/>
            <a:ext cx="900000" cy="90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381864"/>
            <a:ext cx="8153400" cy="1308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7810" y="0"/>
            <a:ext cx="900000" cy="90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7208" y="4178720"/>
            <a:ext cx="900000" cy="9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96" y="4178720"/>
            <a:ext cx="900000" cy="9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97" y="4178720"/>
            <a:ext cx="900000" cy="9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215" y="4178720"/>
            <a:ext cx="900000" cy="90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810" y="4178720"/>
            <a:ext cx="900000" cy="9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6606" y="4178720"/>
            <a:ext cx="900000" cy="90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7509" y="4178720"/>
            <a:ext cx="900000" cy="90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8111" y="4178720"/>
            <a:ext cx="900000" cy="9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78412" y="4178720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48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</Words>
  <Application>Microsoft Macintosh PowerPoint</Application>
  <PresentationFormat>Widescreen</PresentationFormat>
  <Paragraphs>1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Calibri</vt:lpstr>
      <vt:lpstr>Calibri Light</vt:lpstr>
      <vt:lpstr>新細明體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蔡佳雯</dc:creator>
  <cp:lastModifiedBy>蔡佳雯</cp:lastModifiedBy>
  <cp:revision>3</cp:revision>
  <dcterms:created xsi:type="dcterms:W3CDTF">2018-01-29T18:17:03Z</dcterms:created>
  <dcterms:modified xsi:type="dcterms:W3CDTF">2018-01-29T21:43:22Z</dcterms:modified>
</cp:coreProperties>
</file>